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7" name="Shape 10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3" name="Shape 11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y="0" x="0"/>
          <a:ext cy="0" cx="0"/>
          <a:chOff y="0" x="0"/>
          <a:chExt cy="0" cx="0"/>
        </a:xfrm>
      </p:grpSpPr>
      <p:grpSp>
        <p:nvGrpSpPr>
          <p:cNvPr id="60" name="Shape 60"/>
          <p:cNvGrpSpPr/>
          <p:nvPr/>
        </p:nvGrpSpPr>
        <p:grpSpPr>
          <a:xfrm>
            <a:off y="1000670" x="-11"/>
            <a:ext cy="3087224" cx="7314320"/>
            <a:chOff y="1378676" x="-11"/>
            <a:chExt cy="4116299" cx="7314320"/>
          </a:xfrm>
        </p:grpSpPr>
        <p:sp>
          <p:nvSpPr>
            <p:cNvPr id="61" name="Shape 61"/>
            <p:cNvSpPr/>
            <p:nvPr/>
          </p:nvSpPr>
          <p:spPr>
            <a:xfrm flipH="1">
              <a:off y="1378676" x="-11"/>
              <a:ext cy="4116299" cx="187800"/>
            </a:xfrm>
            <a:prstGeom prst="rect">
              <a:avLst/>
            </a:prstGeom>
            <a:solidFill>
              <a:schemeClr val="accent2"/>
            </a:solidFill>
            <a:ln>
              <a:noFill/>
            </a:ln>
          </p:spPr>
          <p:txBody>
            <a:bodyPr bIns="45700" rIns="91425" lIns="91425" tIns="45700" anchor="ctr" anchorCtr="0">
              <a:noAutofit/>
            </a:bodyPr>
            <a:lstStyle/>
            <a:p/>
          </p:txBody>
        </p:sp>
        <p:sp>
          <p:nvSpPr>
            <p:cNvPr id="62" name="Shape 62"/>
            <p:cNvSpPr/>
            <p:nvPr/>
          </p:nvSpPr>
          <p:spPr>
            <a:xfrm flipH="1">
              <a:off y="1378676" x="187809"/>
              <a:ext cy="4116299" cx="7126499"/>
            </a:xfrm>
            <a:prstGeom prst="rect">
              <a:avLst/>
            </a:prstGeom>
            <a:solidFill>
              <a:srgbClr val="0F243E"/>
            </a:solidFill>
            <a:ln>
              <a:noFill/>
            </a:ln>
          </p:spPr>
          <p:txBody>
            <a:bodyPr bIns="45700" rIns="91425" lIns="91425" tIns="45700" anchor="ctr" anchorCtr="0">
              <a:noAutofit/>
            </a:bodyPr>
            <a:lstStyle/>
            <a:p/>
          </p:txBody>
        </p:sp>
      </p:grpSp>
      <p:sp>
        <p:nvSpPr>
          <p:cNvPr id="63" name="Shape 63"/>
          <p:cNvSpPr txBox="1"/>
          <p:nvPr>
            <p:ph type="ctrTitle"/>
          </p:nvPr>
        </p:nvSpPr>
        <p:spPr>
          <a:xfrm>
            <a:off y="1699932" x="685800"/>
            <a:ext cy="1000499" cx="64007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64" name="Shape 64"/>
          <p:cNvSpPr txBox="1"/>
          <p:nvPr>
            <p:ph idx="1" type="subTitle"/>
          </p:nvPr>
        </p:nvSpPr>
        <p:spPr>
          <a:xfrm>
            <a:off y="2700338" x="685800"/>
            <a:ext cy="675299" cx="6400799"/>
          </a:xfrm>
          <a:prstGeom prst="rect">
            <a:avLst/>
          </a:prstGeom>
        </p:spPr>
        <p:txBody>
          <a:bodyPr bIns="91425" rIns="91425" lIns="91425" tIns="91425" anchor="t" anchorCtr="0"/>
          <a:lstStyle>
            <a:lvl1pPr indent="152400" marL="0">
              <a:buClr>
                <a:schemeClr val="lt1"/>
              </a:buClr>
              <a:buSzPct val="100000"/>
              <a:buNone/>
              <a:defRPr sz="2400">
                <a:solidFill>
                  <a:schemeClr val="lt1"/>
                </a:solidFill>
              </a:defRPr>
            </a:lvl1pPr>
            <a:lvl2pPr indent="152400" marL="0">
              <a:spcBef>
                <a:spcPts val="0"/>
              </a:spcBef>
              <a:buClr>
                <a:schemeClr val="lt1"/>
              </a:buClr>
              <a:buSzPct val="100000"/>
              <a:buNone/>
              <a:defRPr sz="2400">
                <a:solidFill>
                  <a:schemeClr val="lt1"/>
                </a:solidFill>
              </a:defRPr>
            </a:lvl2pPr>
            <a:lvl3pPr indent="152400" marL="0">
              <a:spcBef>
                <a:spcPts val="0"/>
              </a:spcBef>
              <a:buClr>
                <a:schemeClr val="lt1"/>
              </a:buClr>
              <a:buSzPct val="100000"/>
              <a:buNone/>
              <a:defRPr sz="2400">
                <a:solidFill>
                  <a:schemeClr val="lt1"/>
                </a:solidFill>
              </a:defRPr>
            </a:lvl3pPr>
            <a:lvl4pPr indent="152400" marL="0">
              <a:spcBef>
                <a:spcPts val="0"/>
              </a:spcBef>
              <a:buClr>
                <a:schemeClr val="lt1"/>
              </a:buClr>
              <a:buSzPct val="100000"/>
              <a:buNone/>
              <a:defRPr sz="2400">
                <a:solidFill>
                  <a:schemeClr val="lt1"/>
                </a:solidFill>
              </a:defRPr>
            </a:lvl4pPr>
            <a:lvl5pPr indent="152400" marL="0">
              <a:spcBef>
                <a:spcPts val="0"/>
              </a:spcBef>
              <a:buClr>
                <a:schemeClr val="lt1"/>
              </a:buClr>
              <a:buSzPct val="100000"/>
              <a:buNone/>
              <a:defRPr sz="2400">
                <a:solidFill>
                  <a:schemeClr val="lt1"/>
                </a:solidFill>
              </a:defRPr>
            </a:lvl5pPr>
            <a:lvl6pPr indent="152400" marL="0">
              <a:spcBef>
                <a:spcPts val="0"/>
              </a:spcBef>
              <a:buClr>
                <a:schemeClr val="lt1"/>
              </a:buClr>
              <a:buSzPct val="100000"/>
              <a:buNone/>
              <a:defRPr sz="2400">
                <a:solidFill>
                  <a:schemeClr val="lt1"/>
                </a:solidFill>
              </a:defRPr>
            </a:lvl6pPr>
            <a:lvl7pPr indent="152400" marL="0">
              <a:spcBef>
                <a:spcPts val="0"/>
              </a:spcBef>
              <a:buClr>
                <a:schemeClr val="lt1"/>
              </a:buClr>
              <a:buSzPct val="100000"/>
              <a:buNone/>
              <a:defRPr sz="2400">
                <a:solidFill>
                  <a:schemeClr val="lt1"/>
                </a:solidFill>
              </a:defRPr>
            </a:lvl7pPr>
            <a:lvl8pPr indent="152400" marL="0">
              <a:spcBef>
                <a:spcPts val="0"/>
              </a:spcBef>
              <a:buClr>
                <a:schemeClr val="lt1"/>
              </a:buClr>
              <a:buSzPct val="100000"/>
              <a:buNone/>
              <a:defRPr sz="2400">
                <a:solidFill>
                  <a:schemeClr val="lt1"/>
                </a:solidFill>
              </a:defRPr>
            </a:lvl8pPr>
            <a:lvl9pPr indent="152400" marL="0">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5" name="Shape 65"/>
        <p:cNvGrpSpPr/>
        <p:nvPr/>
      </p:nvGrpSpPr>
      <p:grpSpPr>
        <a:xfrm>
          <a:off y="0" x="0"/>
          <a:ext cy="0" cx="0"/>
          <a:chOff y="0" x="0"/>
          <a:chExt cy="0" cx="0"/>
        </a:xfrm>
      </p:grpSpPr>
      <p:grpSp>
        <p:nvGrpSpPr>
          <p:cNvPr id="66" name="Shape 66"/>
          <p:cNvGrpSpPr/>
          <p:nvPr/>
        </p:nvGrpSpPr>
        <p:grpSpPr>
          <a:xfrm>
            <a:off y="-9140" x="-13"/>
            <a:ext cy="1209421" cx="8005727"/>
            <a:chOff y="-12187" x="-13"/>
            <a:chExt cy="1161900" cx="8005727"/>
          </a:xfrm>
        </p:grpSpPr>
        <p:sp>
          <p:nvSpPr>
            <p:cNvPr id="67" name="Shape 67"/>
            <p:cNvSpPr/>
            <p:nvPr/>
          </p:nvSpPr>
          <p:spPr>
            <a:xfrm flipH="1">
              <a:off y="-12187" x="-13"/>
              <a:ext cy="1161900" cx="187800"/>
            </a:xfrm>
            <a:prstGeom prst="rect">
              <a:avLst/>
            </a:prstGeom>
            <a:solidFill>
              <a:schemeClr val="accent2"/>
            </a:solidFill>
            <a:ln>
              <a:noFill/>
            </a:ln>
          </p:spPr>
          <p:txBody>
            <a:bodyPr bIns="45700" rIns="91425" lIns="91425" tIns="45700" anchor="ctr" anchorCtr="0">
              <a:noAutofit/>
            </a:bodyPr>
            <a:lstStyle/>
            <a:p/>
          </p:txBody>
        </p:sp>
        <p:sp>
          <p:nvSpPr>
            <p:cNvPr id="68" name="Shape 68"/>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69" name="Shape 69"/>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0" name="Shape 70"/>
          <p:cNvSpPr txBox="1"/>
          <p:nvPr>
            <p:ph idx="1" type="body"/>
          </p:nvPr>
        </p:nvSpPr>
        <p:spPr>
          <a:xfrm>
            <a:off y="1278516" x="457200"/>
            <a:ext cy="3630300"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1" name="Shape 71"/>
        <p:cNvGrpSpPr/>
        <p:nvPr/>
      </p:nvGrpSpPr>
      <p:grpSpPr>
        <a:xfrm>
          <a:off y="0" x="0"/>
          <a:ext cy="0" cx="0"/>
          <a:chOff y="0" x="0"/>
          <a:chExt cy="0" cx="0"/>
        </a:xfrm>
      </p:grpSpPr>
      <p:sp>
        <p:nvSpPr>
          <p:cNvPr id="72" name="Shape 72"/>
          <p:cNvSpPr txBox="1"/>
          <p:nvPr>
            <p:ph idx="1" type="body"/>
          </p:nvPr>
        </p:nvSpPr>
        <p:spPr>
          <a:xfrm>
            <a:off y="1278513" x="456245"/>
            <a:ext cy="3630300" cx="4038599"/>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3" name="Shape 73"/>
          <p:cNvSpPr txBox="1"/>
          <p:nvPr>
            <p:ph idx="2" type="body"/>
          </p:nvPr>
        </p:nvSpPr>
        <p:spPr>
          <a:xfrm>
            <a:off y="1278513" x="4648200"/>
            <a:ext cy="3630300" cx="4038599"/>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grpSp>
        <p:nvGrpSpPr>
          <p:cNvPr id="74" name="Shape 74"/>
          <p:cNvGrpSpPr/>
          <p:nvPr/>
        </p:nvGrpSpPr>
        <p:grpSpPr>
          <a:xfrm>
            <a:off y="-9140" x="-13"/>
            <a:ext cy="1209421" cx="8005727"/>
            <a:chOff y="-12187" x="-13"/>
            <a:chExt cy="1161900" cx="8005727"/>
          </a:xfrm>
        </p:grpSpPr>
        <p:sp>
          <p:nvSpPr>
            <p:cNvPr id="75" name="Shape 75"/>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76" name="Shape 76"/>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77" name="Shape 77"/>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8" name="Shape 78"/>
        <p:cNvGrpSpPr/>
        <p:nvPr/>
      </p:nvGrpSpPr>
      <p:grpSpPr>
        <a:xfrm>
          <a:off y="0" x="0"/>
          <a:ext cy="0" cx="0"/>
          <a:chOff y="0" x="0"/>
          <a:chExt cy="0" cx="0"/>
        </a:xfrm>
      </p:grpSpPr>
      <p:grpSp>
        <p:nvGrpSpPr>
          <p:cNvPr id="79" name="Shape 79"/>
          <p:cNvGrpSpPr/>
          <p:nvPr/>
        </p:nvGrpSpPr>
        <p:grpSpPr>
          <a:xfrm>
            <a:off y="-9140" x="-13"/>
            <a:ext cy="1209421" cx="8005727"/>
            <a:chOff y="-12187" x="-13"/>
            <a:chExt cy="1161900" cx="8005727"/>
          </a:xfrm>
        </p:grpSpPr>
        <p:sp>
          <p:nvSpPr>
            <p:cNvPr id="80" name="Shape 80"/>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81" name="Shape 81"/>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82" name="Shape 82"/>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3" name="Shape 83"/>
        <p:cNvGrpSpPr/>
        <p:nvPr/>
      </p:nvGrpSpPr>
      <p:grpSpPr>
        <a:xfrm>
          <a:off y="0" x="0"/>
          <a:ext cy="0" cx="0"/>
          <a:chOff y="0" x="0"/>
          <a:chExt cy="0" cx="0"/>
        </a:xfrm>
      </p:grpSpPr>
      <p:sp>
        <p:nvSpPr>
          <p:cNvPr id="84" name="Shape 84"/>
          <p:cNvSpPr/>
          <p:nvPr/>
        </p:nvSpPr>
        <p:spPr>
          <a:xfrm flipH="1">
            <a:off y="4623760" x="8964665"/>
            <a:ext cy="521400" cx="187800"/>
          </a:xfrm>
          <a:prstGeom prst="rect">
            <a:avLst/>
          </a:prstGeom>
          <a:solidFill>
            <a:srgbClr val="AB0101"/>
          </a:solidFill>
          <a:ln>
            <a:noFill/>
          </a:ln>
        </p:spPr>
        <p:txBody>
          <a:bodyPr bIns="45700" rIns="91425" lIns="91425" tIns="45700" anchor="ctr" anchorCtr="0">
            <a:noAutofit/>
          </a:bodyPr>
          <a:lstStyle/>
          <a:p/>
        </p:txBody>
      </p:sp>
      <p:sp>
        <p:nvSpPr>
          <p:cNvPr id="85" name="Shape 85"/>
          <p:cNvSpPr/>
          <p:nvPr/>
        </p:nvSpPr>
        <p:spPr>
          <a:xfrm flipH="1">
            <a:off y="4623760" x="3866777"/>
            <a:ext cy="521400" cx="5097900"/>
          </a:xfrm>
          <a:prstGeom prst="rect">
            <a:avLst/>
          </a:prstGeom>
          <a:solidFill>
            <a:srgbClr val="0F243E"/>
          </a:solidFill>
          <a:ln>
            <a:noFill/>
          </a:ln>
        </p:spPr>
        <p:txBody>
          <a:bodyPr bIns="45700" rIns="91425" lIns="91425" tIns="45700" anchor="ctr" anchorCtr="0">
            <a:noAutofit/>
          </a:bodyPr>
          <a:lstStyle/>
          <a:p/>
        </p:txBody>
      </p:sp>
      <p:sp>
        <p:nvSpPr>
          <p:cNvPr id="86" name="Shape 86"/>
          <p:cNvSpPr txBox="1"/>
          <p:nvPr>
            <p:ph idx="1" type="body"/>
          </p:nvPr>
        </p:nvSpPr>
        <p:spPr>
          <a:xfrm>
            <a:off y="4623760" x="3866812"/>
            <a:ext cy="521400" cx="5097900"/>
          </a:xfrm>
          <a:prstGeom prst="rect">
            <a:avLst/>
          </a:prstGeom>
        </p:spPr>
        <p:txBody>
          <a:bodyPr bIns="91425" rIns="91425" lIns="91425" tIns="91425" anchor="t" anchorCtr="0"/>
          <a:lstStyle>
            <a:lvl1pPr indent="88900" marL="0">
              <a:buClr>
                <a:schemeClr val="lt1"/>
              </a:buClr>
              <a:buSzPct val="100000"/>
              <a:buNone/>
              <a:defRPr sz="1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7" name="Shape 87"/>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70" x="33867"/>
            <a:ext cy="2107677" cx="3409812"/>
            <a:chOff y="1493" x="0"/>
            <a:chExt cy="2810236" cx="3409812"/>
          </a:xfrm>
        </p:grpSpPr>
        <p:cxnSp>
          <p:nvCxnSpPr>
            <p:cNvPr id="6" name="Shape 6"/>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7" name="Shape 7"/>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8" name="Shape 8"/>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9" name="Shape 9"/>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0" name="Shape 10"/>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1" name="Shape 11"/>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2" name="Shape 12"/>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3" name="Shape 13"/>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4" name="Shape 14"/>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5" name="Shape 15"/>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6" name="Shape 16"/>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7" name="Shape 17"/>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8" name="Shape 18"/>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9" name="Shape 19"/>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0" name="Shape 20"/>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1" name="Shape 21"/>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2" name="Shape 22"/>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3" name="Shape 23"/>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4" name="Shape 24"/>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5" name="Shape 25"/>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6" name="Shape 26"/>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7" name="Shape 27"/>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8" name="Shape 28"/>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9" name="Shape 29"/>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0" name="Shape 30"/>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
        <p:nvSpPr>
          <p:cNvPr id="31" name="Shape 31"/>
          <p:cNvSpPr txBox="1"/>
          <p:nvPr>
            <p:ph type="title"/>
          </p:nvPr>
        </p:nvSpPr>
        <p:spPr>
          <a:xfrm>
            <a:off y="205978" x="457200"/>
            <a:ext cy="857400" cx="8229600"/>
          </a:xfrm>
          <a:prstGeom prst="rect">
            <a:avLst/>
          </a:prstGeom>
        </p:spPr>
        <p:txBody>
          <a:bodyPr bIns="91425" rIns="91425" lIns="91425" tIns="91425" anchor="b" anchorCtr="0"/>
          <a:lstStyle>
            <a:lvl1pPr indent="279400" marL="0">
              <a:buClr>
                <a:schemeClr val="lt1"/>
              </a:buClr>
              <a:buSzPct val="100000"/>
              <a:buNone/>
              <a:defRPr sz="4400">
                <a:solidFill>
                  <a:schemeClr val="lt1"/>
                </a:solidFill>
              </a:defRPr>
            </a:lvl1pPr>
            <a:lvl2pPr indent="279400" marL="0">
              <a:buClr>
                <a:schemeClr val="lt1"/>
              </a:buClr>
              <a:buSzPct val="100000"/>
              <a:buNone/>
              <a:defRPr sz="4400">
                <a:solidFill>
                  <a:schemeClr val="lt1"/>
                </a:solidFill>
              </a:defRPr>
            </a:lvl2pPr>
            <a:lvl3pPr indent="279400" marL="0">
              <a:buClr>
                <a:schemeClr val="lt1"/>
              </a:buClr>
              <a:buSzPct val="100000"/>
              <a:buNone/>
              <a:defRPr sz="4400">
                <a:solidFill>
                  <a:schemeClr val="lt1"/>
                </a:solidFill>
              </a:defRPr>
            </a:lvl3pPr>
            <a:lvl4pPr indent="279400" marL="0">
              <a:buClr>
                <a:schemeClr val="lt1"/>
              </a:buClr>
              <a:buSzPct val="100000"/>
              <a:buNone/>
              <a:defRPr sz="4400">
                <a:solidFill>
                  <a:schemeClr val="lt1"/>
                </a:solidFill>
              </a:defRPr>
            </a:lvl4pPr>
            <a:lvl5pPr indent="279400" marL="0">
              <a:buClr>
                <a:schemeClr val="lt1"/>
              </a:buClr>
              <a:buSzPct val="100000"/>
              <a:buNone/>
              <a:defRPr sz="4400">
                <a:solidFill>
                  <a:schemeClr val="lt1"/>
                </a:solidFill>
              </a:defRPr>
            </a:lvl5pPr>
            <a:lvl6pPr indent="279400" marL="0">
              <a:buClr>
                <a:schemeClr val="lt1"/>
              </a:buClr>
              <a:buSzPct val="100000"/>
              <a:buNone/>
              <a:defRPr sz="4400">
                <a:solidFill>
                  <a:schemeClr val="lt1"/>
                </a:solidFill>
              </a:defRPr>
            </a:lvl6pPr>
            <a:lvl7pPr indent="279400" marL="0">
              <a:buClr>
                <a:schemeClr val="lt1"/>
              </a:buClr>
              <a:buSzPct val="100000"/>
              <a:buNone/>
              <a:defRPr sz="4400">
                <a:solidFill>
                  <a:schemeClr val="lt1"/>
                </a:solidFill>
              </a:defRPr>
            </a:lvl7pPr>
            <a:lvl8pPr indent="279400" marL="0">
              <a:buClr>
                <a:schemeClr val="lt1"/>
              </a:buClr>
              <a:buSzPct val="100000"/>
              <a:buNone/>
              <a:defRPr sz="4400">
                <a:solidFill>
                  <a:schemeClr val="lt1"/>
                </a:solidFill>
              </a:defRPr>
            </a:lvl8pPr>
            <a:lvl9pPr indent="279400" marL="0">
              <a:buClr>
                <a:schemeClr val="lt1"/>
              </a:buClr>
              <a:buSzPct val="100000"/>
              <a:buNone/>
              <a:defRPr sz="4400">
                <a:solidFill>
                  <a:schemeClr val="lt1"/>
                </a:solidFill>
              </a:defRPr>
            </a:lvl9pPr>
          </a:lstStyle>
          <a:p/>
        </p:txBody>
      </p:sp>
      <p:sp>
        <p:nvSpPr>
          <p:cNvPr id="32" name="Shape 32"/>
          <p:cNvSpPr txBox="1"/>
          <p:nvPr>
            <p:ph idx="1" type="body"/>
          </p:nvPr>
        </p:nvSpPr>
        <p:spPr>
          <a:xfrm>
            <a:off y="1200150" x="457200"/>
            <a:ext cy="3394500" cx="8229600"/>
          </a:xfrm>
          <a:prstGeom prst="rect">
            <a:avLst/>
          </a:prstGeom>
        </p:spPr>
        <p:txBody>
          <a:bodyPr bIns="91425" rIns="91425" lIns="91425" tIns="91425" anchor="t" anchorCtr="0"/>
          <a:lstStyle>
            <a:lvl1pPr indent="-228600" marL="342900">
              <a:buClr>
                <a:schemeClr val="dk2"/>
              </a:buClr>
              <a:buSzPct val="100000"/>
              <a:defRPr sz="1800">
                <a:solidFill>
                  <a:schemeClr val="dk2"/>
                </a:solidFill>
              </a:defRPr>
            </a:lvl1pPr>
            <a:lvl2pPr indent="-171450" marL="742950">
              <a:spcBef>
                <a:spcPts val="360"/>
              </a:spcBef>
              <a:buClr>
                <a:schemeClr val="dk2"/>
              </a:buClr>
              <a:buSzPct val="100000"/>
              <a:defRPr sz="1800">
                <a:solidFill>
                  <a:schemeClr val="dk2"/>
                </a:solidFill>
              </a:defRPr>
            </a:lvl2pPr>
            <a:lvl3pPr indent="-114300" marL="1143000">
              <a:spcBef>
                <a:spcPts val="360"/>
              </a:spcBef>
              <a:buClr>
                <a:schemeClr val="dk2"/>
              </a:buClr>
              <a:buSzPct val="100000"/>
              <a:defRPr sz="1800">
                <a:solidFill>
                  <a:schemeClr val="dk2"/>
                </a:solidFill>
              </a:defRPr>
            </a:lvl3pPr>
            <a:lvl4pPr indent="-114300" marL="1600200">
              <a:spcBef>
                <a:spcPts val="360"/>
              </a:spcBef>
              <a:buClr>
                <a:schemeClr val="dk2"/>
              </a:buClr>
              <a:buSzPct val="100000"/>
              <a:defRPr sz="1800">
                <a:solidFill>
                  <a:schemeClr val="dk2"/>
                </a:solidFill>
              </a:defRPr>
            </a:lvl4pPr>
            <a:lvl5pPr indent="-114300" marL="2057400">
              <a:spcBef>
                <a:spcPts val="360"/>
              </a:spcBef>
              <a:buClr>
                <a:schemeClr val="dk2"/>
              </a:buClr>
              <a:buSzPct val="100000"/>
              <a:defRPr sz="1800">
                <a:solidFill>
                  <a:schemeClr val="dk2"/>
                </a:solidFill>
              </a:defRPr>
            </a:lvl5pPr>
            <a:lvl6pPr indent="-114300" marL="2514600">
              <a:spcBef>
                <a:spcPts val="360"/>
              </a:spcBef>
              <a:buClr>
                <a:schemeClr val="dk2"/>
              </a:buClr>
              <a:buSzPct val="100000"/>
              <a:defRPr sz="1800">
                <a:solidFill>
                  <a:schemeClr val="dk2"/>
                </a:solidFill>
              </a:defRPr>
            </a:lvl6pPr>
            <a:lvl7pPr indent="-114300" marL="2971800">
              <a:spcBef>
                <a:spcPts val="360"/>
              </a:spcBef>
              <a:buClr>
                <a:schemeClr val="dk2"/>
              </a:buClr>
              <a:buSzPct val="100000"/>
              <a:defRPr sz="1800">
                <a:solidFill>
                  <a:schemeClr val="dk2"/>
                </a:solidFill>
              </a:defRPr>
            </a:lvl7pPr>
            <a:lvl8pPr indent="-114300" marL="3429000">
              <a:spcBef>
                <a:spcPts val="360"/>
              </a:spcBef>
              <a:buClr>
                <a:schemeClr val="dk2"/>
              </a:buClr>
              <a:buSzPct val="100000"/>
              <a:defRPr sz="1800">
                <a:solidFill>
                  <a:schemeClr val="dk2"/>
                </a:solidFill>
              </a:defRPr>
            </a:lvl8pPr>
            <a:lvl9pPr indent="-114300" marL="3886200">
              <a:spcBef>
                <a:spcPts val="360"/>
              </a:spcBef>
              <a:buClr>
                <a:schemeClr val="dk2"/>
              </a:buClr>
              <a:buSzPct val="100000"/>
              <a:defRPr sz="1800">
                <a:solidFill>
                  <a:schemeClr val="dk2"/>
                </a:solidFill>
              </a:defRPr>
            </a:lvl9pPr>
          </a:lstStyle>
          <a:p/>
        </p:txBody>
      </p:sp>
      <p:grpSp>
        <p:nvGrpSpPr>
          <p:cNvPr id="33" name="Shape 33"/>
          <p:cNvGrpSpPr/>
          <p:nvPr/>
        </p:nvGrpSpPr>
        <p:grpSpPr>
          <a:xfrm rot="10800000">
            <a:off y="3035893" x="5734187"/>
            <a:ext cy="2107677" cx="3409812"/>
            <a:chOff y="1493" x="0"/>
            <a:chExt cy="2810236" cx="3409812"/>
          </a:xfrm>
        </p:grpSpPr>
        <p:cxnSp>
          <p:nvCxnSpPr>
            <p:cNvPr id="34" name="Shape 34"/>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5" name="Shape 35"/>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6" name="Shape 36"/>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7" name="Shape 37"/>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8" name="Shape 38"/>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9" name="Shape 39"/>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0" name="Shape 40"/>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1" name="Shape 41"/>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2" name="Shape 42"/>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3" name="Shape 43"/>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4" name="Shape 44"/>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5" name="Shape 45"/>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6" name="Shape 46"/>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7" name="Shape 47"/>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8" name="Shape 48"/>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9" name="Shape 49"/>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0" name="Shape 50"/>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1" name="Shape 51"/>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2" name="Shape 52"/>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3" name="Shape 53"/>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4" name="Shape 54"/>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5" name="Shape 55"/>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6" name="Shape 56"/>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7" name="Shape 57"/>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8" name="Shape 58"/>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ctrTitle"/>
          </p:nvPr>
        </p:nvSpPr>
        <p:spPr>
          <a:xfrm>
            <a:off y="1699932" x="685800"/>
            <a:ext cy="1000499" cx="6400799"/>
          </a:xfrm>
          <a:prstGeom prst="rect">
            <a:avLst/>
          </a:prstGeom>
        </p:spPr>
        <p:txBody>
          <a:bodyPr bIns="91425" rIns="91425" lIns="91425" tIns="91425" anchor="b" anchorCtr="0">
            <a:noAutofit/>
          </a:bodyPr>
          <a:lstStyle/>
          <a:p>
            <a:pPr>
              <a:buNone/>
            </a:pPr>
            <a:r>
              <a:rPr sz="4800" lang="en"/>
              <a:t>Hyperbole</a:t>
            </a:r>
          </a:p>
        </p:txBody>
      </p:sp>
      <p:sp>
        <p:nvSpPr>
          <p:cNvPr id="90" name="Shape 90"/>
          <p:cNvSpPr txBox="1"/>
          <p:nvPr>
            <p:ph idx="1" type="subTitle"/>
          </p:nvPr>
        </p:nvSpPr>
        <p:spPr>
          <a:xfrm>
            <a:off y="2700338" x="685800"/>
            <a:ext cy="675299" cx="6400799"/>
          </a:xfrm>
          <a:prstGeom prst="rect">
            <a:avLst/>
          </a:prstGeom>
        </p:spPr>
        <p:txBody>
          <a:bodyPr bIns="91425" rIns="91425" lIns="91425" tIns="91425" anchor="t" anchorCtr="0">
            <a:noAutofit/>
          </a:bodyPr>
          <a:lstStyle/>
          <a:p>
            <a:pPr>
              <a:buNone/>
            </a:pPr>
            <a:r>
              <a:rPr lang="en"/>
              <a:t>Edgar Poe vs. Shel Silverstein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sz="4800" lang="en"/>
              <a:t>Who used it better?</a:t>
            </a:r>
          </a:p>
        </p:txBody>
      </p:sp>
      <p:sp>
        <p:nvSpPr>
          <p:cNvPr id="96" name="Shape 96"/>
          <p:cNvSpPr txBox="1"/>
          <p:nvPr>
            <p:ph idx="1" type="body"/>
          </p:nvPr>
        </p:nvSpPr>
        <p:spPr>
          <a:xfrm>
            <a:off y="1285425" x="99675"/>
            <a:ext cy="3630300" cx="8846699"/>
          </a:xfrm>
          <a:prstGeom prst="rect">
            <a:avLst/>
          </a:prstGeom>
        </p:spPr>
        <p:txBody>
          <a:bodyPr bIns="91425" rIns="91425" lIns="91425" tIns="91425" anchor="t" anchorCtr="0">
            <a:noAutofit/>
          </a:bodyPr>
          <a:lstStyle/>
          <a:p>
            <a:pPr>
              <a:buNone/>
            </a:pPr>
            <a:r>
              <a:rPr sz="3000" lang="en"/>
              <a:t>	Between Shel Silverstein and Edgar Allan Poe, Poe was the author who used hyperbole better.</a:t>
            </a:r>
          </a:p>
        </p:txBody>
      </p:sp>
      <p:sp>
        <p:nvSpPr>
          <p:cNvPr id="97" name="Shape 97"/>
          <p:cNvSpPr/>
          <p:nvPr/>
        </p:nvSpPr>
        <p:spPr>
          <a:xfrm>
            <a:off y="2277925" x="2835547"/>
            <a:ext cy="2734198" cx="1847324"/>
          </a:xfrm>
          <a:prstGeom prst="rect">
            <a:avLst/>
          </a:prstGeom>
          <a:blipFill>
            <a:blip r:embed="rId3"/>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idx="1" type="body"/>
          </p:nvPr>
        </p:nvSpPr>
        <p:spPr>
          <a:xfrm>
            <a:off y="1278513" x="456245"/>
            <a:ext cy="3630300" cx="4038599"/>
          </a:xfrm>
          <a:prstGeom prst="rect">
            <a:avLst/>
          </a:prstGeom>
        </p:spPr>
        <p:txBody>
          <a:bodyPr bIns="91425" rIns="91425" lIns="91425" tIns="91425" anchor="t" anchorCtr="0">
            <a:noAutofit/>
          </a:bodyPr>
          <a:lstStyle/>
          <a:p>
            <a:pPr rtl="0" lvl="0">
              <a:buNone/>
            </a:pPr>
            <a:r>
              <a:rPr lang="en"/>
              <a:t>	Poe used hyperbole better than Shel Silverstein. This statement is shown in many ways and context. In Poe’s stories, his hyperboles capture the reader’s attention more fully than Shel Silverstein does. Poe’s hyperboles also give a better understanding to the context, but Shel merely used them for comical reasons. </a:t>
            </a:r>
          </a:p>
        </p:txBody>
      </p:sp>
      <p:sp>
        <p:nvSpPr>
          <p:cNvPr id="103" name="Shape 103"/>
          <p:cNvSpPr txBox="1"/>
          <p:nvPr>
            <p:ph idx="2" type="body"/>
          </p:nvPr>
        </p:nvSpPr>
        <p:spPr>
          <a:xfrm>
            <a:off y="1278525" x="4648200"/>
            <a:ext cy="3864900" cx="4038599"/>
          </a:xfrm>
          <a:prstGeom prst="rect">
            <a:avLst/>
          </a:prstGeom>
        </p:spPr>
        <p:txBody>
          <a:bodyPr bIns="91425" rIns="91425" lIns="91425" tIns="91425" anchor="t" anchorCtr="0">
            <a:noAutofit/>
          </a:bodyPr>
          <a:lstStyle/>
          <a:p>
            <a:pPr rtl="0" lvl="0">
              <a:buClr>
                <a:schemeClr val="dk1"/>
              </a:buClr>
              <a:buSzPct val="78571"/>
              <a:buFont typeface="Arial"/>
              <a:buNone/>
            </a:pPr>
            <a:r>
              <a:rPr sz="1400" lang="en"/>
              <a:t>For the </a:t>
            </a:r>
            <a:r>
              <a:rPr sz="1400" lang="en">
                <a:solidFill>
                  <a:srgbClr val="FF0000"/>
                </a:solidFill>
              </a:rPr>
              <a:t>moon never beams without bringing me dreams </a:t>
            </a:r>
          </a:p>
          <a:p>
            <a:pPr rtl="0" lvl="0">
              <a:buClr>
                <a:schemeClr val="dk1"/>
              </a:buClr>
              <a:buSzPct val="78571"/>
              <a:buFont typeface="Arial"/>
              <a:buNone/>
            </a:pPr>
            <a:r>
              <a:rPr sz="1400" lang="en"/>
              <a:t>Of the beautiful Annabel Lee; </a:t>
            </a:r>
          </a:p>
          <a:p>
            <a:pPr rtl="0" lvl="0">
              <a:buClr>
                <a:schemeClr val="dk1"/>
              </a:buClr>
              <a:buSzPct val="78571"/>
              <a:buFont typeface="Arial"/>
              <a:buNone/>
            </a:pPr>
            <a:r>
              <a:rPr sz="1400" lang="en"/>
              <a:t>And the </a:t>
            </a:r>
            <a:r>
              <a:rPr sz="1400" lang="en">
                <a:solidFill>
                  <a:srgbClr val="FF0000"/>
                </a:solidFill>
              </a:rPr>
              <a:t>stars never rise</a:t>
            </a:r>
            <a:r>
              <a:rPr sz="1400" lang="en"/>
              <a:t> but I feel the bright eyes </a:t>
            </a:r>
          </a:p>
          <a:p>
            <a:pPr rtl="0" lvl="0">
              <a:buNone/>
            </a:pPr>
            <a:r>
              <a:rPr sz="1400" lang="en"/>
              <a:t>Of the beautiful Annabel Lee; </a:t>
            </a:r>
          </a:p>
          <a:p>
            <a:r>
              <a:t/>
            </a:r>
          </a:p>
          <a:p>
            <a:pPr rtl="0" lvl="0">
              <a:buNone/>
            </a:pPr>
            <a:r>
              <a:rPr sz="1400" lang="en"/>
              <a:t>	- </a:t>
            </a:r>
            <a:r>
              <a:rPr sz="1400" lang="en" i="1"/>
              <a:t>Annabel Lee</a:t>
            </a:r>
            <a:r>
              <a:rPr sz="1400" lang="en"/>
              <a:t> by Edgar Allan Poe</a:t>
            </a:r>
          </a:p>
          <a:p>
            <a:r>
              <a:t/>
            </a:r>
          </a:p>
          <a:p>
            <a:r>
              <a:t/>
            </a:r>
          </a:p>
          <a:p>
            <a:pPr>
              <a:buNone/>
            </a:pPr>
            <a:r>
              <a:rPr lang="en"/>
              <a:t>In this poem, the moon can rise without bringing him dreams and the stars will rise. Poe does not literally mean that these things will happen; he means to show his loss because of Annabel Lee</a:t>
            </a:r>
          </a:p>
        </p:txBody>
      </p:sp>
      <p:sp>
        <p:nvSpPr>
          <p:cNvPr id="104" name="Shape 104"/>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Evidence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y="0" x="0"/>
          <a:ext cy="0" cx="0"/>
          <a:chOff y="0" x="0"/>
          <a:chExt cy="0" cx="0"/>
        </a:xfrm>
      </p:grpSpPr>
      <p:sp>
        <p:nvSpPr>
          <p:cNvPr id="109" name="Shape 109"/>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sz="4800" lang="en"/>
              <a:t>Comparison</a:t>
            </a:r>
          </a:p>
        </p:txBody>
      </p:sp>
      <p:sp>
        <p:nvSpPr>
          <p:cNvPr id="110" name="Shape 110"/>
          <p:cNvSpPr txBox="1"/>
          <p:nvPr>
            <p:ph idx="1" type="body"/>
          </p:nvPr>
        </p:nvSpPr>
        <p:spPr>
          <a:xfrm>
            <a:off y="1278525" x="457200"/>
            <a:ext cy="1829699" cx="7548899"/>
          </a:xfrm>
          <a:prstGeom prst="rect">
            <a:avLst/>
          </a:prstGeom>
        </p:spPr>
        <p:txBody>
          <a:bodyPr bIns="91425" rIns="91425" lIns="91425" tIns="91425" anchor="t" anchorCtr="0">
            <a:noAutofit/>
          </a:bodyPr>
          <a:lstStyle/>
          <a:p>
            <a:pPr>
              <a:buNone/>
            </a:pPr>
            <a:r>
              <a:rPr lang="en"/>
              <a:t>	In comparison to Poe, Silverstein’s hyperbole uses were usually to give an item a new view. Poe used many hyperboles to not only express a new image to an item, but also to people and feelings. This was one of the reasons that his connected and left such an impact on his readers. It was because they now had an idea of how to relate his poems and stories.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